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4068"/>
    <a:srgbClr val="9ADEF0"/>
    <a:srgbClr val="35BBE2"/>
    <a:srgbClr val="733317"/>
    <a:srgbClr val="C05426"/>
    <a:srgbClr val="E6C060"/>
    <a:srgbClr val="FDB714"/>
    <a:srgbClr val="FEDB8C"/>
    <a:srgbClr val="85A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38A23-C09D-48B1-86B8-6312AF04CDC1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FB3F0-3C39-4C5B-AD82-76D3EFAF8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94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FB3F0-3C39-4C5B-AD82-76D3EFAF8C2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5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5005887" cy="10693400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44905" y="1890316"/>
            <a:ext cx="6979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9ADEF0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rgbClr val="9ADEF0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860" y="3271242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4068"/>
                </a:solidFill>
              </a:rPr>
              <a:t>наши клиенты:</a:t>
            </a:r>
            <a:endParaRPr lang="ru-RU" sz="2400" b="1" i="1" dirty="0">
              <a:solidFill>
                <a:srgbClr val="00406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004068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004068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004068"/>
                </a:solidFill>
              </a:rPr>
              <a:t>сайт:</a:t>
            </a:r>
            <a:endParaRPr lang="ru-RU" sz="1400" i="1" dirty="0">
              <a:solidFill>
                <a:srgbClr val="00406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006FB3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006FB3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006FB3"/>
                </a:solidFill>
              </a:rPr>
              <a:t>www.kit5.ru</a:t>
            </a:r>
            <a:endParaRPr lang="ru-RU" sz="1400" i="1" dirty="0">
              <a:solidFill>
                <a:srgbClr val="006FB3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95243" y="2212365"/>
            <a:ext cx="1045828" cy="404711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4371663"/>
            <a:ext cx="2580881" cy="1429548"/>
          </a:xfrm>
          <a:prstGeom prst="round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5900918"/>
            <a:ext cx="2580881" cy="1429547"/>
          </a:xfrm>
          <a:prstGeom prst="round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962" y="7461704"/>
            <a:ext cx="2569042" cy="1429548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</Words>
  <Application>Microsoft Office PowerPoint</Application>
  <PresentationFormat>Произвольный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25</cp:revision>
  <dcterms:created xsi:type="dcterms:W3CDTF">2011-06-17T23:30:18Z</dcterms:created>
  <dcterms:modified xsi:type="dcterms:W3CDTF">2011-06-20T22:36:54Z</dcterms:modified>
</cp:coreProperties>
</file>